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40B8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55"/>
    <p:restoredTop sz="94694"/>
  </p:normalViewPr>
  <p:slideViewPr>
    <p:cSldViewPr snapToGrid="0" snapToObjects="1">
      <p:cViewPr varScale="1">
        <p:scale>
          <a:sx n="128" d="100"/>
          <a:sy n="128" d="100"/>
        </p:scale>
        <p:origin x="56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0C93B437-06EF-1346-B92B-376C816125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92445"/>
            <a:ext cx="9144000" cy="4673600"/>
          </a:xfrm>
          <a:prstGeom prst="rect">
            <a:avLst/>
          </a:prstGeom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id="{4C5894A0-C932-6248-8E2A-ACC2235DE53B}"/>
              </a:ext>
            </a:extLst>
          </p:cNvPr>
          <p:cNvSpPr>
            <a:spLocks/>
          </p:cNvSpPr>
          <p:nvPr userDrawn="1"/>
        </p:nvSpPr>
        <p:spPr>
          <a:xfrm rot="21420000" flipH="1" flipV="1">
            <a:off x="-51400" y="-231500"/>
            <a:ext cx="9212291" cy="1510856"/>
          </a:xfrm>
          <a:custGeom>
            <a:avLst/>
            <a:gdLst>
              <a:gd name="connsiteX0" fmla="*/ 0 w 9031266"/>
              <a:gd name="connsiteY0" fmla="*/ 0 h 1800000"/>
              <a:gd name="connsiteX1" fmla="*/ 9031266 w 9031266"/>
              <a:gd name="connsiteY1" fmla="*/ 0 h 1800000"/>
              <a:gd name="connsiteX2" fmla="*/ 9031266 w 9031266"/>
              <a:gd name="connsiteY2" fmla="*/ 1800000 h 1800000"/>
              <a:gd name="connsiteX3" fmla="*/ 0 w 9031266"/>
              <a:gd name="connsiteY3" fmla="*/ 1800000 h 1800000"/>
              <a:gd name="connsiteX4" fmla="*/ 0 w 9031266"/>
              <a:gd name="connsiteY4" fmla="*/ 0 h 1800000"/>
              <a:gd name="connsiteX0" fmla="*/ 0 w 9031266"/>
              <a:gd name="connsiteY0" fmla="*/ 0 h 2262355"/>
              <a:gd name="connsiteX1" fmla="*/ 9031266 w 9031266"/>
              <a:gd name="connsiteY1" fmla="*/ 0 h 2262355"/>
              <a:gd name="connsiteX2" fmla="*/ 8942939 w 9031266"/>
              <a:gd name="connsiteY2" fmla="*/ 2262355 h 2262355"/>
              <a:gd name="connsiteX3" fmla="*/ 0 w 9031266"/>
              <a:gd name="connsiteY3" fmla="*/ 1800000 h 2262355"/>
              <a:gd name="connsiteX4" fmla="*/ 0 w 9031266"/>
              <a:gd name="connsiteY4" fmla="*/ 0 h 2262355"/>
              <a:gd name="connsiteX0" fmla="*/ 210503 w 9241769"/>
              <a:gd name="connsiteY0" fmla="*/ 0 h 2262355"/>
              <a:gd name="connsiteX1" fmla="*/ 9241769 w 9241769"/>
              <a:gd name="connsiteY1" fmla="*/ 0 h 2262355"/>
              <a:gd name="connsiteX2" fmla="*/ 9153442 w 9241769"/>
              <a:gd name="connsiteY2" fmla="*/ 2262355 h 2262355"/>
              <a:gd name="connsiteX3" fmla="*/ 0 w 9241769"/>
              <a:gd name="connsiteY3" fmla="*/ 1798125 h 2262355"/>
              <a:gd name="connsiteX4" fmla="*/ 210503 w 9241769"/>
              <a:gd name="connsiteY4" fmla="*/ 0 h 2262355"/>
              <a:gd name="connsiteX0" fmla="*/ 91794 w 9241769"/>
              <a:gd name="connsiteY0" fmla="*/ 0 h 2268576"/>
              <a:gd name="connsiteX1" fmla="*/ 9241769 w 9241769"/>
              <a:gd name="connsiteY1" fmla="*/ 6221 h 2268576"/>
              <a:gd name="connsiteX2" fmla="*/ 9153442 w 9241769"/>
              <a:gd name="connsiteY2" fmla="*/ 2268576 h 2268576"/>
              <a:gd name="connsiteX3" fmla="*/ 0 w 9241769"/>
              <a:gd name="connsiteY3" fmla="*/ 1804346 h 2268576"/>
              <a:gd name="connsiteX4" fmla="*/ 91794 w 9241769"/>
              <a:gd name="connsiteY4" fmla="*/ 0 h 2268576"/>
              <a:gd name="connsiteX0" fmla="*/ 91794 w 9241769"/>
              <a:gd name="connsiteY0" fmla="*/ 0 h 2285882"/>
              <a:gd name="connsiteX1" fmla="*/ 9241769 w 9241769"/>
              <a:gd name="connsiteY1" fmla="*/ 6221 h 2285882"/>
              <a:gd name="connsiteX2" fmla="*/ 9134222 w 9241769"/>
              <a:gd name="connsiteY2" fmla="*/ 2285882 h 2285882"/>
              <a:gd name="connsiteX3" fmla="*/ 0 w 9241769"/>
              <a:gd name="connsiteY3" fmla="*/ 1804346 h 2285882"/>
              <a:gd name="connsiteX4" fmla="*/ 91794 w 9241769"/>
              <a:gd name="connsiteY4" fmla="*/ 0 h 2285882"/>
              <a:gd name="connsiteX0" fmla="*/ 91794 w 9260032"/>
              <a:gd name="connsiteY0" fmla="*/ 0 h 2285882"/>
              <a:gd name="connsiteX1" fmla="*/ 9260032 w 9260032"/>
              <a:gd name="connsiteY1" fmla="*/ 7178 h 2285882"/>
              <a:gd name="connsiteX2" fmla="*/ 9134222 w 9260032"/>
              <a:gd name="connsiteY2" fmla="*/ 2285882 h 2285882"/>
              <a:gd name="connsiteX3" fmla="*/ 0 w 9260032"/>
              <a:gd name="connsiteY3" fmla="*/ 1804346 h 2285882"/>
              <a:gd name="connsiteX4" fmla="*/ 91794 w 9260032"/>
              <a:gd name="connsiteY4" fmla="*/ 0 h 2285882"/>
              <a:gd name="connsiteX0" fmla="*/ 91794 w 9241291"/>
              <a:gd name="connsiteY0" fmla="*/ 0 h 2285882"/>
              <a:gd name="connsiteX1" fmla="*/ 9241291 w 9241291"/>
              <a:gd name="connsiteY1" fmla="*/ 15353 h 2285882"/>
              <a:gd name="connsiteX2" fmla="*/ 9134222 w 9241291"/>
              <a:gd name="connsiteY2" fmla="*/ 2285882 h 2285882"/>
              <a:gd name="connsiteX3" fmla="*/ 0 w 9241291"/>
              <a:gd name="connsiteY3" fmla="*/ 1804346 h 2285882"/>
              <a:gd name="connsiteX4" fmla="*/ 91794 w 9241291"/>
              <a:gd name="connsiteY4" fmla="*/ 0 h 2285882"/>
              <a:gd name="connsiteX0" fmla="*/ 91794 w 9241291"/>
              <a:gd name="connsiteY0" fmla="*/ 0 h 2285882"/>
              <a:gd name="connsiteX1" fmla="*/ 9241291 w 9241291"/>
              <a:gd name="connsiteY1" fmla="*/ 15353 h 2285882"/>
              <a:gd name="connsiteX2" fmla="*/ 9134222 w 9241291"/>
              <a:gd name="connsiteY2" fmla="*/ 2285882 h 2285882"/>
              <a:gd name="connsiteX3" fmla="*/ 0 w 9241291"/>
              <a:gd name="connsiteY3" fmla="*/ 1804346 h 2285882"/>
              <a:gd name="connsiteX4" fmla="*/ 91794 w 9241291"/>
              <a:gd name="connsiteY4" fmla="*/ 0 h 2285882"/>
              <a:gd name="connsiteX0" fmla="*/ 91794 w 9241291"/>
              <a:gd name="connsiteY0" fmla="*/ 0 h 2285882"/>
              <a:gd name="connsiteX1" fmla="*/ 9241291 w 9241291"/>
              <a:gd name="connsiteY1" fmla="*/ 15353 h 2285882"/>
              <a:gd name="connsiteX2" fmla="*/ 9134222 w 9241291"/>
              <a:gd name="connsiteY2" fmla="*/ 2285882 h 2285882"/>
              <a:gd name="connsiteX3" fmla="*/ 0 w 9241291"/>
              <a:gd name="connsiteY3" fmla="*/ 1804346 h 2285882"/>
              <a:gd name="connsiteX4" fmla="*/ 91794 w 9241291"/>
              <a:gd name="connsiteY4" fmla="*/ 0 h 2285882"/>
              <a:gd name="connsiteX0" fmla="*/ 91794 w 9241291"/>
              <a:gd name="connsiteY0" fmla="*/ 0 h 2294057"/>
              <a:gd name="connsiteX1" fmla="*/ 9241291 w 9241291"/>
              <a:gd name="connsiteY1" fmla="*/ 15353 h 2294057"/>
              <a:gd name="connsiteX2" fmla="*/ 9115480 w 9241291"/>
              <a:gd name="connsiteY2" fmla="*/ 2294057 h 2294057"/>
              <a:gd name="connsiteX3" fmla="*/ 0 w 9241291"/>
              <a:gd name="connsiteY3" fmla="*/ 1804346 h 2294057"/>
              <a:gd name="connsiteX4" fmla="*/ 91794 w 9241291"/>
              <a:gd name="connsiteY4" fmla="*/ 0 h 2294057"/>
              <a:gd name="connsiteX0" fmla="*/ 91794 w 9241291"/>
              <a:gd name="connsiteY0" fmla="*/ 0 h 2304145"/>
              <a:gd name="connsiteX1" fmla="*/ 9241291 w 9241291"/>
              <a:gd name="connsiteY1" fmla="*/ 15353 h 2304145"/>
              <a:gd name="connsiteX2" fmla="*/ 9133264 w 9241291"/>
              <a:gd name="connsiteY2" fmla="*/ 2304145 h 2304145"/>
              <a:gd name="connsiteX3" fmla="*/ 0 w 9241291"/>
              <a:gd name="connsiteY3" fmla="*/ 1804346 h 2304145"/>
              <a:gd name="connsiteX4" fmla="*/ 91794 w 9241291"/>
              <a:gd name="connsiteY4" fmla="*/ 0 h 2304145"/>
              <a:gd name="connsiteX0" fmla="*/ 91794 w 9259982"/>
              <a:gd name="connsiteY0" fmla="*/ 0 h 2304145"/>
              <a:gd name="connsiteX1" fmla="*/ 9259982 w 9259982"/>
              <a:gd name="connsiteY1" fmla="*/ 22691 h 2304145"/>
              <a:gd name="connsiteX2" fmla="*/ 9133264 w 9259982"/>
              <a:gd name="connsiteY2" fmla="*/ 2304145 h 2304145"/>
              <a:gd name="connsiteX3" fmla="*/ 0 w 9259982"/>
              <a:gd name="connsiteY3" fmla="*/ 1804346 h 2304145"/>
              <a:gd name="connsiteX4" fmla="*/ 91794 w 9259982"/>
              <a:gd name="connsiteY4" fmla="*/ 0 h 2304145"/>
              <a:gd name="connsiteX0" fmla="*/ 91794 w 9253641"/>
              <a:gd name="connsiteY0" fmla="*/ 0 h 2304145"/>
              <a:gd name="connsiteX1" fmla="*/ 9253641 w 9253641"/>
              <a:gd name="connsiteY1" fmla="*/ 22358 h 2304145"/>
              <a:gd name="connsiteX2" fmla="*/ 9133264 w 9253641"/>
              <a:gd name="connsiteY2" fmla="*/ 2304145 h 2304145"/>
              <a:gd name="connsiteX3" fmla="*/ 0 w 9253641"/>
              <a:gd name="connsiteY3" fmla="*/ 1804346 h 2304145"/>
              <a:gd name="connsiteX4" fmla="*/ 91794 w 9253641"/>
              <a:gd name="connsiteY4" fmla="*/ 0 h 2304145"/>
              <a:gd name="connsiteX0" fmla="*/ 91794 w 9253641"/>
              <a:gd name="connsiteY0" fmla="*/ 0 h 1804346"/>
              <a:gd name="connsiteX1" fmla="*/ 9253641 w 9253641"/>
              <a:gd name="connsiteY1" fmla="*/ 22358 h 1804346"/>
              <a:gd name="connsiteX2" fmla="*/ 9026552 w 9253641"/>
              <a:gd name="connsiteY2" fmla="*/ 1745534 h 1804346"/>
              <a:gd name="connsiteX3" fmla="*/ 0 w 9253641"/>
              <a:gd name="connsiteY3" fmla="*/ 1804346 h 1804346"/>
              <a:gd name="connsiteX4" fmla="*/ 91794 w 9253641"/>
              <a:gd name="connsiteY4" fmla="*/ 0 h 1804346"/>
              <a:gd name="connsiteX0" fmla="*/ 91794 w 9253641"/>
              <a:gd name="connsiteY0" fmla="*/ 0 h 1804346"/>
              <a:gd name="connsiteX1" fmla="*/ 9253641 w 9253641"/>
              <a:gd name="connsiteY1" fmla="*/ 22358 h 1804346"/>
              <a:gd name="connsiteX2" fmla="*/ 9159798 w 9253641"/>
              <a:gd name="connsiteY2" fmla="*/ 1797846 h 1804346"/>
              <a:gd name="connsiteX3" fmla="*/ 0 w 9253641"/>
              <a:gd name="connsiteY3" fmla="*/ 1804346 h 1804346"/>
              <a:gd name="connsiteX4" fmla="*/ 91794 w 9253641"/>
              <a:gd name="connsiteY4" fmla="*/ 0 h 1804346"/>
              <a:gd name="connsiteX0" fmla="*/ 2523 w 9164370"/>
              <a:gd name="connsiteY0" fmla="*/ 0 h 1797846"/>
              <a:gd name="connsiteX1" fmla="*/ 9164370 w 9164370"/>
              <a:gd name="connsiteY1" fmla="*/ 22358 h 1797846"/>
              <a:gd name="connsiteX2" fmla="*/ 9070527 w 9164370"/>
              <a:gd name="connsiteY2" fmla="*/ 1797846 h 1797846"/>
              <a:gd name="connsiteX3" fmla="*/ 0 w 9164370"/>
              <a:gd name="connsiteY3" fmla="*/ 965896 h 1797846"/>
              <a:gd name="connsiteX4" fmla="*/ 2523 w 9164370"/>
              <a:gd name="connsiteY4" fmla="*/ 0 h 1797846"/>
              <a:gd name="connsiteX0" fmla="*/ 67629 w 9229476"/>
              <a:gd name="connsiteY0" fmla="*/ 0 h 1797846"/>
              <a:gd name="connsiteX1" fmla="*/ 9229476 w 9229476"/>
              <a:gd name="connsiteY1" fmla="*/ 22358 h 1797846"/>
              <a:gd name="connsiteX2" fmla="*/ 9135633 w 9229476"/>
              <a:gd name="connsiteY2" fmla="*/ 1797846 h 1797846"/>
              <a:gd name="connsiteX3" fmla="*/ 0 w 9229476"/>
              <a:gd name="connsiteY3" fmla="*/ 1343251 h 1797846"/>
              <a:gd name="connsiteX4" fmla="*/ 67629 w 9229476"/>
              <a:gd name="connsiteY4" fmla="*/ 0 h 1797846"/>
              <a:gd name="connsiteX0" fmla="*/ 67629 w 9229476"/>
              <a:gd name="connsiteY0" fmla="*/ 0 h 1619432"/>
              <a:gd name="connsiteX1" fmla="*/ 9229476 w 9229476"/>
              <a:gd name="connsiteY1" fmla="*/ 22358 h 1619432"/>
              <a:gd name="connsiteX2" fmla="*/ 9018061 w 9229476"/>
              <a:gd name="connsiteY2" fmla="*/ 1619432 h 1619432"/>
              <a:gd name="connsiteX3" fmla="*/ 0 w 9229476"/>
              <a:gd name="connsiteY3" fmla="*/ 1343251 h 1619432"/>
              <a:gd name="connsiteX4" fmla="*/ 67629 w 9229476"/>
              <a:gd name="connsiteY4" fmla="*/ 0 h 1619432"/>
              <a:gd name="connsiteX0" fmla="*/ 67629 w 9229476"/>
              <a:gd name="connsiteY0" fmla="*/ 0 h 1734557"/>
              <a:gd name="connsiteX1" fmla="*/ 9229476 w 9229476"/>
              <a:gd name="connsiteY1" fmla="*/ 22358 h 1734557"/>
              <a:gd name="connsiteX2" fmla="*/ 9138951 w 9229476"/>
              <a:gd name="connsiteY2" fmla="*/ 1734557 h 1734557"/>
              <a:gd name="connsiteX3" fmla="*/ 0 w 9229476"/>
              <a:gd name="connsiteY3" fmla="*/ 1343251 h 1734557"/>
              <a:gd name="connsiteX4" fmla="*/ 67629 w 9229476"/>
              <a:gd name="connsiteY4" fmla="*/ 0 h 1734557"/>
              <a:gd name="connsiteX0" fmla="*/ 0 w 9161847"/>
              <a:gd name="connsiteY0" fmla="*/ 0 h 1734557"/>
              <a:gd name="connsiteX1" fmla="*/ 9161847 w 9161847"/>
              <a:gd name="connsiteY1" fmla="*/ 22358 h 1734557"/>
              <a:gd name="connsiteX2" fmla="*/ 9071322 w 9161847"/>
              <a:gd name="connsiteY2" fmla="*/ 1734557 h 1734557"/>
              <a:gd name="connsiteX3" fmla="*/ 274907 w 9161847"/>
              <a:gd name="connsiteY3" fmla="*/ 1034830 h 1734557"/>
              <a:gd name="connsiteX4" fmla="*/ 0 w 9161847"/>
              <a:gd name="connsiteY4" fmla="*/ 0 h 1734557"/>
              <a:gd name="connsiteX0" fmla="*/ 54323 w 9216170"/>
              <a:gd name="connsiteY0" fmla="*/ 0 h 1734557"/>
              <a:gd name="connsiteX1" fmla="*/ 9216170 w 9216170"/>
              <a:gd name="connsiteY1" fmla="*/ 22358 h 1734557"/>
              <a:gd name="connsiteX2" fmla="*/ 9125645 w 9216170"/>
              <a:gd name="connsiteY2" fmla="*/ 1734557 h 1734557"/>
              <a:gd name="connsiteX3" fmla="*/ 0 w 9216170"/>
              <a:gd name="connsiteY3" fmla="*/ 1262355 h 1734557"/>
              <a:gd name="connsiteX4" fmla="*/ 54323 w 9216170"/>
              <a:gd name="connsiteY4" fmla="*/ 0 h 1734557"/>
              <a:gd name="connsiteX0" fmla="*/ 54323 w 9216170"/>
              <a:gd name="connsiteY0" fmla="*/ 0 h 1621418"/>
              <a:gd name="connsiteX1" fmla="*/ 9216170 w 9216170"/>
              <a:gd name="connsiteY1" fmla="*/ 22358 h 1621418"/>
              <a:gd name="connsiteX2" fmla="*/ 9031685 w 9216170"/>
              <a:gd name="connsiteY2" fmla="*/ 1621418 h 1621418"/>
              <a:gd name="connsiteX3" fmla="*/ 0 w 9216170"/>
              <a:gd name="connsiteY3" fmla="*/ 1262355 h 1621418"/>
              <a:gd name="connsiteX4" fmla="*/ 54323 w 9216170"/>
              <a:gd name="connsiteY4" fmla="*/ 0 h 1621418"/>
              <a:gd name="connsiteX0" fmla="*/ 0 w 9161847"/>
              <a:gd name="connsiteY0" fmla="*/ 0 h 1621418"/>
              <a:gd name="connsiteX1" fmla="*/ 9161847 w 9161847"/>
              <a:gd name="connsiteY1" fmla="*/ 22358 h 1621418"/>
              <a:gd name="connsiteX2" fmla="*/ 8977362 w 9161847"/>
              <a:gd name="connsiteY2" fmla="*/ 1621418 h 1621418"/>
              <a:gd name="connsiteX3" fmla="*/ 227381 w 9161847"/>
              <a:gd name="connsiteY3" fmla="*/ 810968 h 1621418"/>
              <a:gd name="connsiteX4" fmla="*/ 0 w 9161847"/>
              <a:gd name="connsiteY4" fmla="*/ 0 h 1621418"/>
              <a:gd name="connsiteX0" fmla="*/ 50444 w 9212291"/>
              <a:gd name="connsiteY0" fmla="*/ 0 h 1621418"/>
              <a:gd name="connsiteX1" fmla="*/ 9212291 w 9212291"/>
              <a:gd name="connsiteY1" fmla="*/ 22358 h 1621418"/>
              <a:gd name="connsiteX2" fmla="*/ 9027806 w 9212291"/>
              <a:gd name="connsiteY2" fmla="*/ 1621418 h 1621418"/>
              <a:gd name="connsiteX3" fmla="*/ 0 w 9212291"/>
              <a:gd name="connsiteY3" fmla="*/ 1029484 h 1621418"/>
              <a:gd name="connsiteX4" fmla="*/ 50444 w 9212291"/>
              <a:gd name="connsiteY4" fmla="*/ 0 h 1621418"/>
              <a:gd name="connsiteX0" fmla="*/ 50444 w 9212291"/>
              <a:gd name="connsiteY0" fmla="*/ 0 h 1519157"/>
              <a:gd name="connsiteX1" fmla="*/ 9212291 w 9212291"/>
              <a:gd name="connsiteY1" fmla="*/ 22358 h 1519157"/>
              <a:gd name="connsiteX2" fmla="*/ 9141379 w 9212291"/>
              <a:gd name="connsiteY2" fmla="*/ 1519157 h 1519157"/>
              <a:gd name="connsiteX3" fmla="*/ 0 w 9212291"/>
              <a:gd name="connsiteY3" fmla="*/ 1029484 h 1519157"/>
              <a:gd name="connsiteX4" fmla="*/ 50444 w 9212291"/>
              <a:gd name="connsiteY4" fmla="*/ 0 h 1519157"/>
              <a:gd name="connsiteX0" fmla="*/ 50444 w 9212291"/>
              <a:gd name="connsiteY0" fmla="*/ 0 h 1510856"/>
              <a:gd name="connsiteX1" fmla="*/ 9212291 w 9212291"/>
              <a:gd name="connsiteY1" fmla="*/ 22358 h 1510856"/>
              <a:gd name="connsiteX2" fmla="*/ 9141814 w 9212291"/>
              <a:gd name="connsiteY2" fmla="*/ 1510856 h 1510856"/>
              <a:gd name="connsiteX3" fmla="*/ 0 w 9212291"/>
              <a:gd name="connsiteY3" fmla="*/ 1029484 h 1510856"/>
              <a:gd name="connsiteX4" fmla="*/ 50444 w 9212291"/>
              <a:gd name="connsiteY4" fmla="*/ 0 h 1510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12291" h="1510856">
                <a:moveTo>
                  <a:pt x="50444" y="0"/>
                </a:moveTo>
                <a:lnTo>
                  <a:pt x="9212291" y="22358"/>
                </a:lnTo>
                <a:cubicBezTo>
                  <a:pt x="9207190" y="20810"/>
                  <a:pt x="9177504" y="754013"/>
                  <a:pt x="9141814" y="1510856"/>
                </a:cubicBezTo>
                <a:lnTo>
                  <a:pt x="0" y="1029484"/>
                </a:lnTo>
                <a:lnTo>
                  <a:pt x="5044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374D9A-D55C-4143-95B4-8B7777874F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8663" y="185310"/>
            <a:ext cx="2571429" cy="1080000"/>
          </a:xfrm>
          <a:prstGeom prst="rect">
            <a:avLst/>
          </a:prstGeom>
        </p:spPr>
      </p:pic>
      <p:sp>
        <p:nvSpPr>
          <p:cNvPr id="10" name="Rectangle 8">
            <a:extLst>
              <a:ext uri="{FF2B5EF4-FFF2-40B4-BE49-F238E27FC236}">
                <a16:creationId xmlns:a16="http://schemas.microsoft.com/office/drawing/2014/main" id="{97DF6A09-47CE-4B40-988C-939AD32D9758}"/>
              </a:ext>
            </a:extLst>
          </p:cNvPr>
          <p:cNvSpPr>
            <a:spLocks/>
          </p:cNvSpPr>
          <p:nvPr userDrawn="1"/>
        </p:nvSpPr>
        <p:spPr>
          <a:xfrm rot="-180000">
            <a:off x="-34689" y="5125007"/>
            <a:ext cx="9231853" cy="2005735"/>
          </a:xfrm>
          <a:custGeom>
            <a:avLst/>
            <a:gdLst>
              <a:gd name="connsiteX0" fmla="*/ 0 w 9031266"/>
              <a:gd name="connsiteY0" fmla="*/ 0 h 1800000"/>
              <a:gd name="connsiteX1" fmla="*/ 9031266 w 9031266"/>
              <a:gd name="connsiteY1" fmla="*/ 0 h 1800000"/>
              <a:gd name="connsiteX2" fmla="*/ 9031266 w 9031266"/>
              <a:gd name="connsiteY2" fmla="*/ 1800000 h 1800000"/>
              <a:gd name="connsiteX3" fmla="*/ 0 w 9031266"/>
              <a:gd name="connsiteY3" fmla="*/ 1800000 h 1800000"/>
              <a:gd name="connsiteX4" fmla="*/ 0 w 9031266"/>
              <a:gd name="connsiteY4" fmla="*/ 0 h 1800000"/>
              <a:gd name="connsiteX0" fmla="*/ 0 w 9031266"/>
              <a:gd name="connsiteY0" fmla="*/ 0 h 2262355"/>
              <a:gd name="connsiteX1" fmla="*/ 9031266 w 9031266"/>
              <a:gd name="connsiteY1" fmla="*/ 0 h 2262355"/>
              <a:gd name="connsiteX2" fmla="*/ 8942939 w 9031266"/>
              <a:gd name="connsiteY2" fmla="*/ 2262355 h 2262355"/>
              <a:gd name="connsiteX3" fmla="*/ 0 w 9031266"/>
              <a:gd name="connsiteY3" fmla="*/ 1800000 h 2262355"/>
              <a:gd name="connsiteX4" fmla="*/ 0 w 9031266"/>
              <a:gd name="connsiteY4" fmla="*/ 0 h 2262355"/>
              <a:gd name="connsiteX0" fmla="*/ 210503 w 9241769"/>
              <a:gd name="connsiteY0" fmla="*/ 0 h 2262355"/>
              <a:gd name="connsiteX1" fmla="*/ 9241769 w 9241769"/>
              <a:gd name="connsiteY1" fmla="*/ 0 h 2262355"/>
              <a:gd name="connsiteX2" fmla="*/ 9153442 w 9241769"/>
              <a:gd name="connsiteY2" fmla="*/ 2262355 h 2262355"/>
              <a:gd name="connsiteX3" fmla="*/ 0 w 9241769"/>
              <a:gd name="connsiteY3" fmla="*/ 1798125 h 2262355"/>
              <a:gd name="connsiteX4" fmla="*/ 210503 w 9241769"/>
              <a:gd name="connsiteY4" fmla="*/ 0 h 2262355"/>
              <a:gd name="connsiteX0" fmla="*/ 91794 w 9241769"/>
              <a:gd name="connsiteY0" fmla="*/ 0 h 2268576"/>
              <a:gd name="connsiteX1" fmla="*/ 9241769 w 9241769"/>
              <a:gd name="connsiteY1" fmla="*/ 6221 h 2268576"/>
              <a:gd name="connsiteX2" fmla="*/ 9153442 w 9241769"/>
              <a:gd name="connsiteY2" fmla="*/ 2268576 h 2268576"/>
              <a:gd name="connsiteX3" fmla="*/ 0 w 9241769"/>
              <a:gd name="connsiteY3" fmla="*/ 1804346 h 2268576"/>
              <a:gd name="connsiteX4" fmla="*/ 91794 w 9241769"/>
              <a:gd name="connsiteY4" fmla="*/ 0 h 2268576"/>
              <a:gd name="connsiteX0" fmla="*/ 91794 w 9241769"/>
              <a:gd name="connsiteY0" fmla="*/ 0 h 2285882"/>
              <a:gd name="connsiteX1" fmla="*/ 9241769 w 9241769"/>
              <a:gd name="connsiteY1" fmla="*/ 6221 h 2285882"/>
              <a:gd name="connsiteX2" fmla="*/ 9134222 w 9241769"/>
              <a:gd name="connsiteY2" fmla="*/ 2285882 h 2285882"/>
              <a:gd name="connsiteX3" fmla="*/ 0 w 9241769"/>
              <a:gd name="connsiteY3" fmla="*/ 1804346 h 2285882"/>
              <a:gd name="connsiteX4" fmla="*/ 91794 w 9241769"/>
              <a:gd name="connsiteY4" fmla="*/ 0 h 2285882"/>
              <a:gd name="connsiteX0" fmla="*/ 91794 w 9260032"/>
              <a:gd name="connsiteY0" fmla="*/ 0 h 2285882"/>
              <a:gd name="connsiteX1" fmla="*/ 9260032 w 9260032"/>
              <a:gd name="connsiteY1" fmla="*/ 7178 h 2285882"/>
              <a:gd name="connsiteX2" fmla="*/ 9134222 w 9260032"/>
              <a:gd name="connsiteY2" fmla="*/ 2285882 h 2285882"/>
              <a:gd name="connsiteX3" fmla="*/ 0 w 9260032"/>
              <a:gd name="connsiteY3" fmla="*/ 1804346 h 2285882"/>
              <a:gd name="connsiteX4" fmla="*/ 91794 w 9260032"/>
              <a:gd name="connsiteY4" fmla="*/ 0 h 2285882"/>
              <a:gd name="connsiteX0" fmla="*/ 91794 w 9241291"/>
              <a:gd name="connsiteY0" fmla="*/ 0 h 2285882"/>
              <a:gd name="connsiteX1" fmla="*/ 9241291 w 9241291"/>
              <a:gd name="connsiteY1" fmla="*/ 15353 h 2285882"/>
              <a:gd name="connsiteX2" fmla="*/ 9134222 w 9241291"/>
              <a:gd name="connsiteY2" fmla="*/ 2285882 h 2285882"/>
              <a:gd name="connsiteX3" fmla="*/ 0 w 9241291"/>
              <a:gd name="connsiteY3" fmla="*/ 1804346 h 2285882"/>
              <a:gd name="connsiteX4" fmla="*/ 91794 w 9241291"/>
              <a:gd name="connsiteY4" fmla="*/ 0 h 2285882"/>
              <a:gd name="connsiteX0" fmla="*/ 91794 w 9241291"/>
              <a:gd name="connsiteY0" fmla="*/ 0 h 2285882"/>
              <a:gd name="connsiteX1" fmla="*/ 9241291 w 9241291"/>
              <a:gd name="connsiteY1" fmla="*/ 15353 h 2285882"/>
              <a:gd name="connsiteX2" fmla="*/ 9134222 w 9241291"/>
              <a:gd name="connsiteY2" fmla="*/ 2285882 h 2285882"/>
              <a:gd name="connsiteX3" fmla="*/ 0 w 9241291"/>
              <a:gd name="connsiteY3" fmla="*/ 1804346 h 2285882"/>
              <a:gd name="connsiteX4" fmla="*/ 91794 w 9241291"/>
              <a:gd name="connsiteY4" fmla="*/ 0 h 2285882"/>
              <a:gd name="connsiteX0" fmla="*/ 91794 w 9241291"/>
              <a:gd name="connsiteY0" fmla="*/ 0 h 2285882"/>
              <a:gd name="connsiteX1" fmla="*/ 9241291 w 9241291"/>
              <a:gd name="connsiteY1" fmla="*/ 15353 h 2285882"/>
              <a:gd name="connsiteX2" fmla="*/ 9134222 w 9241291"/>
              <a:gd name="connsiteY2" fmla="*/ 2285882 h 2285882"/>
              <a:gd name="connsiteX3" fmla="*/ 0 w 9241291"/>
              <a:gd name="connsiteY3" fmla="*/ 1804346 h 2285882"/>
              <a:gd name="connsiteX4" fmla="*/ 91794 w 9241291"/>
              <a:gd name="connsiteY4" fmla="*/ 0 h 2285882"/>
              <a:gd name="connsiteX0" fmla="*/ 91794 w 9241291"/>
              <a:gd name="connsiteY0" fmla="*/ 0 h 2294057"/>
              <a:gd name="connsiteX1" fmla="*/ 9241291 w 9241291"/>
              <a:gd name="connsiteY1" fmla="*/ 15353 h 2294057"/>
              <a:gd name="connsiteX2" fmla="*/ 9115480 w 9241291"/>
              <a:gd name="connsiteY2" fmla="*/ 2294057 h 2294057"/>
              <a:gd name="connsiteX3" fmla="*/ 0 w 9241291"/>
              <a:gd name="connsiteY3" fmla="*/ 1804346 h 2294057"/>
              <a:gd name="connsiteX4" fmla="*/ 91794 w 9241291"/>
              <a:gd name="connsiteY4" fmla="*/ 0 h 2294057"/>
              <a:gd name="connsiteX0" fmla="*/ 91794 w 9241291"/>
              <a:gd name="connsiteY0" fmla="*/ 0 h 2304145"/>
              <a:gd name="connsiteX1" fmla="*/ 9241291 w 9241291"/>
              <a:gd name="connsiteY1" fmla="*/ 15353 h 2304145"/>
              <a:gd name="connsiteX2" fmla="*/ 9133264 w 9241291"/>
              <a:gd name="connsiteY2" fmla="*/ 2304145 h 2304145"/>
              <a:gd name="connsiteX3" fmla="*/ 0 w 9241291"/>
              <a:gd name="connsiteY3" fmla="*/ 1804346 h 2304145"/>
              <a:gd name="connsiteX4" fmla="*/ 91794 w 9241291"/>
              <a:gd name="connsiteY4" fmla="*/ 0 h 2304145"/>
              <a:gd name="connsiteX0" fmla="*/ 91794 w 9259982"/>
              <a:gd name="connsiteY0" fmla="*/ 0 h 2304145"/>
              <a:gd name="connsiteX1" fmla="*/ 9259982 w 9259982"/>
              <a:gd name="connsiteY1" fmla="*/ 22691 h 2304145"/>
              <a:gd name="connsiteX2" fmla="*/ 9133264 w 9259982"/>
              <a:gd name="connsiteY2" fmla="*/ 2304145 h 2304145"/>
              <a:gd name="connsiteX3" fmla="*/ 0 w 9259982"/>
              <a:gd name="connsiteY3" fmla="*/ 1804346 h 2304145"/>
              <a:gd name="connsiteX4" fmla="*/ 91794 w 9259982"/>
              <a:gd name="connsiteY4" fmla="*/ 0 h 2304145"/>
              <a:gd name="connsiteX0" fmla="*/ 91794 w 9253641"/>
              <a:gd name="connsiteY0" fmla="*/ 0 h 2304145"/>
              <a:gd name="connsiteX1" fmla="*/ 9253641 w 9253641"/>
              <a:gd name="connsiteY1" fmla="*/ 22358 h 2304145"/>
              <a:gd name="connsiteX2" fmla="*/ 9133264 w 9253641"/>
              <a:gd name="connsiteY2" fmla="*/ 2304145 h 2304145"/>
              <a:gd name="connsiteX3" fmla="*/ 0 w 9253641"/>
              <a:gd name="connsiteY3" fmla="*/ 1804346 h 2304145"/>
              <a:gd name="connsiteX4" fmla="*/ 91794 w 9253641"/>
              <a:gd name="connsiteY4" fmla="*/ 0 h 2304145"/>
              <a:gd name="connsiteX0" fmla="*/ 0 w 9161847"/>
              <a:gd name="connsiteY0" fmla="*/ 0 h 2304145"/>
              <a:gd name="connsiteX1" fmla="*/ 9161847 w 9161847"/>
              <a:gd name="connsiteY1" fmla="*/ 22358 h 2304145"/>
              <a:gd name="connsiteX2" fmla="*/ 9041470 w 9161847"/>
              <a:gd name="connsiteY2" fmla="*/ 2304145 h 2304145"/>
              <a:gd name="connsiteX3" fmla="*/ 173343 w 9161847"/>
              <a:gd name="connsiteY3" fmla="*/ 1510248 h 2304145"/>
              <a:gd name="connsiteX4" fmla="*/ 0 w 9161847"/>
              <a:gd name="connsiteY4" fmla="*/ 0 h 2304145"/>
              <a:gd name="connsiteX0" fmla="*/ 0 w 9161847"/>
              <a:gd name="connsiteY0" fmla="*/ 0 h 1510248"/>
              <a:gd name="connsiteX1" fmla="*/ 9161847 w 9161847"/>
              <a:gd name="connsiteY1" fmla="*/ 22358 h 1510248"/>
              <a:gd name="connsiteX2" fmla="*/ 8719717 w 9161847"/>
              <a:gd name="connsiteY2" fmla="*/ 1454869 h 1510248"/>
              <a:gd name="connsiteX3" fmla="*/ 173343 w 9161847"/>
              <a:gd name="connsiteY3" fmla="*/ 1510248 h 1510248"/>
              <a:gd name="connsiteX4" fmla="*/ 0 w 9161847"/>
              <a:gd name="connsiteY4" fmla="*/ 0 h 1510248"/>
              <a:gd name="connsiteX0" fmla="*/ 70006 w 9231853"/>
              <a:gd name="connsiteY0" fmla="*/ 0 h 1547439"/>
              <a:gd name="connsiteX1" fmla="*/ 9231853 w 9231853"/>
              <a:gd name="connsiteY1" fmla="*/ 22358 h 1547439"/>
              <a:gd name="connsiteX2" fmla="*/ 8789723 w 9231853"/>
              <a:gd name="connsiteY2" fmla="*/ 1454869 h 1547439"/>
              <a:gd name="connsiteX3" fmla="*/ 0 w 9231853"/>
              <a:gd name="connsiteY3" fmla="*/ 1547439 h 1547439"/>
              <a:gd name="connsiteX4" fmla="*/ 70006 w 9231853"/>
              <a:gd name="connsiteY4" fmla="*/ 0 h 1547439"/>
              <a:gd name="connsiteX0" fmla="*/ 70006 w 9231853"/>
              <a:gd name="connsiteY0" fmla="*/ 0 h 2005735"/>
              <a:gd name="connsiteX1" fmla="*/ 9231853 w 9231853"/>
              <a:gd name="connsiteY1" fmla="*/ 22358 h 2005735"/>
              <a:gd name="connsiteX2" fmla="*/ 9135440 w 9231853"/>
              <a:gd name="connsiteY2" fmla="*/ 2005735 h 2005735"/>
              <a:gd name="connsiteX3" fmla="*/ 0 w 9231853"/>
              <a:gd name="connsiteY3" fmla="*/ 1547439 h 2005735"/>
              <a:gd name="connsiteX4" fmla="*/ 70006 w 9231853"/>
              <a:gd name="connsiteY4" fmla="*/ 0 h 2005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31853" h="2005735">
                <a:moveTo>
                  <a:pt x="70006" y="0"/>
                </a:moveTo>
                <a:lnTo>
                  <a:pt x="9231853" y="22358"/>
                </a:lnTo>
                <a:cubicBezTo>
                  <a:pt x="9226752" y="20810"/>
                  <a:pt x="9171130" y="1248892"/>
                  <a:pt x="9135440" y="2005735"/>
                </a:cubicBezTo>
                <a:lnTo>
                  <a:pt x="0" y="1547439"/>
                </a:lnTo>
                <a:lnTo>
                  <a:pt x="7000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0B8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9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0277-DF9F-1345-AAB9-7558CCECE183}" type="datetimeFigureOut">
              <a:rPr lang="en-US" smtClean="0"/>
              <a:t>3/29/19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C2C2A-91B9-1C4C-BE59-8B30C148C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13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0277-DF9F-1345-AAB9-7558CCECE183}" type="datetimeFigureOut">
              <a:rPr lang="en-US" smtClean="0"/>
              <a:t>3/29/19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C2C2A-91B9-1C4C-BE59-8B30C148C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438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0277-DF9F-1345-AAB9-7558CCECE183}" type="datetimeFigureOut">
              <a:rPr lang="en-US" smtClean="0"/>
              <a:t>3/29/19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C2C2A-91B9-1C4C-BE59-8B30C148C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06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0277-DF9F-1345-AAB9-7558CCECE183}" type="datetimeFigureOut">
              <a:rPr lang="en-US" smtClean="0"/>
              <a:t>3/29/19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C2C2A-91B9-1C4C-BE59-8B30C148C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187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0277-DF9F-1345-AAB9-7558CCECE183}" type="datetimeFigureOut">
              <a:rPr lang="en-US" smtClean="0"/>
              <a:t>3/29/19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C2C2A-91B9-1C4C-BE59-8B30C148C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031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0277-DF9F-1345-AAB9-7558CCECE183}" type="datetimeFigureOut">
              <a:rPr lang="en-US" smtClean="0"/>
              <a:t>3/29/19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C2C2A-91B9-1C4C-BE59-8B30C148C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507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0277-DF9F-1345-AAB9-7558CCECE183}" type="datetimeFigureOut">
              <a:rPr lang="en-US" smtClean="0"/>
              <a:t>3/29/19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C2C2A-91B9-1C4C-BE59-8B30C148C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556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0277-DF9F-1345-AAB9-7558CCECE183}" type="datetimeFigureOut">
              <a:rPr lang="en-US" smtClean="0"/>
              <a:t>3/29/19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C2C2A-91B9-1C4C-BE59-8B30C148C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094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0277-DF9F-1345-AAB9-7558CCECE183}" type="datetimeFigureOut">
              <a:rPr lang="en-US" smtClean="0"/>
              <a:t>3/29/19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C2C2A-91B9-1C4C-BE59-8B30C148C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359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0277-DF9F-1345-AAB9-7558CCECE183}" type="datetimeFigureOut">
              <a:rPr lang="en-US" smtClean="0"/>
              <a:t>3/29/19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C2C2A-91B9-1C4C-BE59-8B30C148C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1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00277-DF9F-1345-AAB9-7558CCECE183}" type="datetimeFigureOut">
              <a:rPr lang="en-US" smtClean="0"/>
              <a:t>3/29/19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C2C2A-91B9-1C4C-BE59-8B30C148C16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A00E9C-16C2-984E-B008-562E570A1403}"/>
              </a:ext>
            </a:extLst>
          </p:cNvPr>
          <p:cNvSpPr/>
          <p:nvPr userDrawn="1"/>
        </p:nvSpPr>
        <p:spPr>
          <a:xfrm>
            <a:off x="0" y="6750000"/>
            <a:ext cx="9144000" cy="108000"/>
          </a:xfrm>
          <a:prstGeom prst="rect">
            <a:avLst/>
          </a:prstGeom>
          <a:solidFill>
            <a:srgbClr val="40B8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en-US" dirty="0">
              <a:solidFill>
                <a:srgbClr val="40B8B8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F8AC25-7CDC-514B-AFD0-A7B426A6CEA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269391" y="185738"/>
            <a:ext cx="1285715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479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666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01EFE-979A-2443-9097-30C61E33C627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76349" y="5419897"/>
            <a:ext cx="8191302" cy="897775"/>
          </a:xfrm>
        </p:spPr>
        <p:txBody>
          <a:bodyPr anchor="ctr">
            <a:normAutofit/>
          </a:bodyPr>
          <a:lstStyle/>
          <a:p>
            <a:pPr algn="l"/>
            <a:r>
              <a:rPr lang="en-US" sz="4800" dirty="0">
                <a:solidFill>
                  <a:srgbClr val="006666"/>
                </a:solidFill>
                <a:latin typeface="+mn-lt"/>
              </a:rPr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EC75C5-6585-5142-8462-76CAFBA1FE35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76349" y="6176356"/>
            <a:ext cx="8191302" cy="507077"/>
          </a:xfrm>
        </p:spPr>
        <p:txBody>
          <a:bodyPr anchor="ctr"/>
          <a:lstStyle/>
          <a:p>
            <a:pPr marL="0" indent="0" algn="l">
              <a:buNone/>
            </a:pPr>
            <a:r>
              <a:rPr lang="en-US" dirty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DE47B65-7AF9-7448-8888-E8C6EDD9D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1342" y="4477944"/>
            <a:ext cx="1426309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957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22328-F7CF-D842-BBBE-8EA7F6EA7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743B7-ABAF-424C-854D-AF71844A2F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8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SIC 1">
      <a:dk1>
        <a:srgbClr val="000000"/>
      </a:dk1>
      <a:lt1>
        <a:srgbClr val="FFFFFF"/>
      </a:lt1>
      <a:dk2>
        <a:srgbClr val="9F9F9F"/>
      </a:dk2>
      <a:lt2>
        <a:srgbClr val="FFFFFF"/>
      </a:lt2>
      <a:accent1>
        <a:srgbClr val="D9F1F1"/>
      </a:accent1>
      <a:accent2>
        <a:srgbClr val="FEEF00"/>
      </a:accent2>
      <a:accent3>
        <a:srgbClr val="A5A5A5"/>
      </a:accent3>
      <a:accent4>
        <a:srgbClr val="FF862D"/>
      </a:accent4>
      <a:accent5>
        <a:srgbClr val="006666"/>
      </a:accent5>
      <a:accent6>
        <a:srgbClr val="9F53B6"/>
      </a:accent6>
      <a:hlink>
        <a:srgbClr val="40B8B8"/>
      </a:hlink>
      <a:folHlink>
        <a:srgbClr val="006666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484</TotalTime>
  <Words>2</Words>
  <Application>Microsoft Macintosh PowerPoint</Application>
  <PresentationFormat>On-screen Show (4:3)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Title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29</cp:revision>
  <dcterms:created xsi:type="dcterms:W3CDTF">2019-03-25T14:39:35Z</dcterms:created>
  <dcterms:modified xsi:type="dcterms:W3CDTF">2019-03-29T11:25:59Z</dcterms:modified>
</cp:coreProperties>
</file>